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embeddedFontLst>
    <p:embeddedFont>
      <p:font typeface="Lato"/>
      <p:regular r:id="rId15"/>
      <p:bold r:id="rId16"/>
      <p:italic r:id="rId17"/>
      <p:boldItalic r:id="rId18"/>
    </p:embeddedFont>
    <p:embeddedFont>
      <p:font typeface="Lor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-bold.fntdata"/><Relationship Id="rId11" Type="http://schemas.openxmlformats.org/officeDocument/2006/relationships/slide" Target="slides/slide6.xml"/><Relationship Id="rId22" Type="http://schemas.openxmlformats.org/officeDocument/2006/relationships/font" Target="fonts/Lora-boldItalic.fntdata"/><Relationship Id="rId10" Type="http://schemas.openxmlformats.org/officeDocument/2006/relationships/slide" Target="slides/slide5.xml"/><Relationship Id="rId21" Type="http://schemas.openxmlformats.org/officeDocument/2006/relationships/font" Target="fonts/Lor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slide" Target="slides/slide9.xml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ora-regular.fntdata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5a56b9f21_0_2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5a56b9f2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a56b9f21_0_3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5a56b9f2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bae1147e2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bae1147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bae1147e2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bae1147e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bae1147e2_0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bae1147e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ae1147e2_0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ae1147e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bae1147e2_0_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bae1147e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bae1147e2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bae1147e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7.jpg"/><Relationship Id="rId6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6.jpg"/><Relationship Id="rId5" Type="http://schemas.openxmlformats.org/officeDocument/2006/relationships/image" Target="../media/image16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10" Type="http://schemas.openxmlformats.org/officeDocument/2006/relationships/image" Target="../media/image4.png"/><Relationship Id="rId9" Type="http://schemas.openxmlformats.org/officeDocument/2006/relationships/image" Target="../media/image12.gif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hyperlink" Target="http://ravoli.formation-web-cci.aradev.fr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3.gif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9.png"/><Relationship Id="rId5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5.jp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21.gif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75625" y="2062525"/>
            <a:ext cx="5432400" cy="8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800">
                <a:latin typeface="Lora"/>
                <a:ea typeface="Lora"/>
                <a:cs typeface="Lora"/>
                <a:sym typeface="Lora"/>
              </a:rPr>
              <a:t>Présentation :</a:t>
            </a:r>
            <a:endParaRPr b="0" sz="1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3000">
                <a:latin typeface="Lora"/>
                <a:ea typeface="Lora"/>
                <a:cs typeface="Lora"/>
                <a:sym typeface="Lora"/>
              </a:rPr>
              <a:t>beaute-naturelle.fr</a:t>
            </a:r>
            <a:endParaRPr b="0"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486600" y="6352675"/>
            <a:ext cx="2345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Olivier Ravinasaga DISII TP2019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6352675"/>
            <a:ext cx="3101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Présentation : beaute-naturelle.fr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125" y="128950"/>
            <a:ext cx="617122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942100" y="2966025"/>
            <a:ext cx="35646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Pourquoi ce thème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Public Cible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Charte Graphique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Technologies Utilisées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Démonstration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Difficultés 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Bilan Personnel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Phase 2 du Projet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6486600" y="6352675"/>
            <a:ext cx="2345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Olivier Ravinasaga DISII TP2019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6352675"/>
            <a:ext cx="3101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Présentation : beaute-naturelle.fr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75" y="149600"/>
            <a:ext cx="2532975" cy="7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726375" y="1058200"/>
            <a:ext cx="5442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ora"/>
                <a:ea typeface="Lora"/>
                <a:cs typeface="Lora"/>
                <a:sym typeface="Lora"/>
              </a:rPr>
              <a:t>Pourquoi avoir choisi ce thème 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721625" y="3770050"/>
            <a:ext cx="5442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ora"/>
                <a:ea typeface="Lora"/>
                <a:cs typeface="Lora"/>
                <a:sym typeface="Lora"/>
              </a:rPr>
              <a:t>Public Cible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94075" y="1596400"/>
            <a:ext cx="52701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C’est tendance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721625" y="4398713"/>
            <a:ext cx="59607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A tous mais principalement Féminins &amp; Urbains,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dans les grands ligne 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Une jeune quadra citadine et connectée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94075" y="1920550"/>
            <a:ext cx="52701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f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Économiquement viable (Cosmétique et Bio)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94075" y="2213900"/>
            <a:ext cx="527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f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Peu de magasin de ce type, généralement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 l’Alimentaire ou des Généraliste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84025" y="2766100"/>
            <a:ext cx="5270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fr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C’est bien pour la planète !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425" y="379275"/>
            <a:ext cx="2141379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75" y="3706763"/>
            <a:ext cx="1710206" cy="18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726375" y="5041625"/>
            <a:ext cx="1828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$$</a:t>
            </a:r>
            <a:r>
              <a:rPr b="1" lang="f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POUVOIR D’ACHAT $$</a:t>
            </a:r>
            <a:endParaRPr b="1"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6486600" y="6352675"/>
            <a:ext cx="2345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Olivier Ravinasaga DISII TP2019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11700" y="6352675"/>
            <a:ext cx="3101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Présentation : beaute-naturelle.fr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850700" y="943225"/>
            <a:ext cx="5442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ora"/>
                <a:ea typeface="Lora"/>
                <a:cs typeface="Lora"/>
                <a:sym typeface="Lora"/>
              </a:rPr>
              <a:t>Charte Graphique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48375" y="1695325"/>
            <a:ext cx="3978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ora"/>
                <a:ea typeface="Lora"/>
                <a:cs typeface="Lora"/>
                <a:sym typeface="Lora"/>
              </a:rPr>
              <a:t>Palette de Couleur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63" y="2216725"/>
            <a:ext cx="4120324" cy="7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248375" y="3178075"/>
            <a:ext cx="46296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Fond 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principale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Blanc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3 Nuance Verts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Couleurs Associées à la Nature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Si c’est vert c’est bio!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248375" y="4522750"/>
            <a:ext cx="4561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 qui est vert qui vert et qui  pousse dans l’eau ?</a:t>
            </a:r>
            <a:endParaRPr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Comic Sans MS"/>
              <a:buChar char="-"/>
            </a:pPr>
            <a:r>
              <a:rPr lang="fr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Un Chou Marin !</a:t>
            </a:r>
            <a:endParaRPr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877975" y="1695325"/>
            <a:ext cx="3978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ora"/>
                <a:ea typeface="Lora"/>
                <a:cs typeface="Lora"/>
                <a:sym typeface="Lora"/>
              </a:rPr>
              <a:t>Logo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5">
            <a:alphaModFix/>
          </a:blip>
          <a:srcRect b="-6518" l="0" r="73975" t="0"/>
          <a:stretch/>
        </p:blipFill>
        <p:spPr>
          <a:xfrm>
            <a:off x="5965013" y="2216725"/>
            <a:ext cx="1978174" cy="27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5049700" y="5064050"/>
            <a:ext cx="36786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Mixte d’un visage et d’une feuille.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Rappel des principes de la marque.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7675" y="4987850"/>
            <a:ext cx="1869200" cy="10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975" y="149600"/>
            <a:ext cx="2532975" cy="7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6486600" y="6352675"/>
            <a:ext cx="2345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Olivier Ravinasaga DISII TP2019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311700" y="6352675"/>
            <a:ext cx="3101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Présentation : beaute-naturelle.fr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739200" y="1248025"/>
            <a:ext cx="5442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ora"/>
                <a:ea typeface="Lora"/>
                <a:cs typeface="Lora"/>
                <a:sym typeface="Lora"/>
              </a:rPr>
              <a:t>Technologies Utilisés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825" y="2217065"/>
            <a:ext cx="2232266" cy="144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092" y="2217065"/>
            <a:ext cx="1445384" cy="144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25" y="4110711"/>
            <a:ext cx="2540412" cy="127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8906" y="4192875"/>
            <a:ext cx="1474515" cy="110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2756" y="4028562"/>
            <a:ext cx="1299976" cy="127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30076" y="355750"/>
            <a:ext cx="3102228" cy="186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975" y="149600"/>
            <a:ext cx="2532975" cy="7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6486600" y="6352675"/>
            <a:ext cx="2345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Olivier Ravinasaga DISII TP2019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311700" y="6352675"/>
            <a:ext cx="3101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Présentation : beaute-naturelle.fr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2760500" y="2009500"/>
            <a:ext cx="38808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Lora"/>
                <a:ea typeface="Lora"/>
                <a:cs typeface="Lora"/>
                <a:sym typeface="Lora"/>
              </a:rPr>
              <a:t>Démonstration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2760500" y="2556800"/>
            <a:ext cx="55929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u="sng">
                <a:solidFill>
                  <a:srgbClr val="38761D"/>
                </a:solidFill>
                <a:hlinkClick r:id="rId4"/>
              </a:rPr>
              <a:t>http://ravoli.formation-web-cci.aradev.fr/</a:t>
            </a:r>
            <a:endParaRPr sz="2400">
              <a:solidFill>
                <a:srgbClr val="38761D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50" y="1617325"/>
            <a:ext cx="249555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975" y="149600"/>
            <a:ext cx="2532975" cy="7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6486600" y="6352675"/>
            <a:ext cx="2345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Olivier Ravinasaga DISII TP2019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311700" y="6352675"/>
            <a:ext cx="3101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Présentation : beaute-naturelle.fr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296700" y="1217675"/>
            <a:ext cx="2550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ora"/>
                <a:ea typeface="Lora"/>
                <a:cs typeface="Lora"/>
                <a:sym typeface="Lora"/>
              </a:rPr>
              <a:t>Difficultés 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933525" y="1973900"/>
            <a:ext cx="3527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ora"/>
                <a:ea typeface="Lora"/>
                <a:cs typeface="Lora"/>
                <a:sym typeface="Lora"/>
              </a:rPr>
              <a:t>Plus facile que prévue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933525" y="2484800"/>
            <a:ext cx="36096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Maîtriser Bootstrap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Le Responsive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Effet CSS3 (transform, etc..)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Gestion du temps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410800" y="1973900"/>
            <a:ext cx="3712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ora"/>
                <a:ea typeface="Lora"/>
                <a:cs typeface="Lora"/>
                <a:sym typeface="Lora"/>
              </a:rPr>
              <a:t>Plus Difficile que prévue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45300" y="2484800"/>
            <a:ext cx="40716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Maîtriser SASS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Respect de la charte graphique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Finir le projet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225" y="4110300"/>
            <a:ext cx="2483225" cy="18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550" y="4110300"/>
            <a:ext cx="1852775" cy="18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975" y="149600"/>
            <a:ext cx="2532975" cy="7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1" type="subTitle"/>
          </p:nvPr>
        </p:nvSpPr>
        <p:spPr>
          <a:xfrm>
            <a:off x="6486600" y="6352675"/>
            <a:ext cx="2345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Olivier Ravinasaga DISII TP2019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311700" y="6352675"/>
            <a:ext cx="3101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Présentation : beaute-naturelle.fr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50" y="149600"/>
            <a:ext cx="2345700" cy="79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3296700" y="912875"/>
            <a:ext cx="2550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ora"/>
                <a:ea typeface="Lora"/>
                <a:cs typeface="Lora"/>
                <a:sym typeface="Lora"/>
              </a:rPr>
              <a:t>Bilan Personnel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1889100" y="4148950"/>
            <a:ext cx="45255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Projet globalement Positif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Découverte de nouvelle méthode de travail : (Bootstrap, SASS, Versionning)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Satisfait du rendu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525" y="1792750"/>
            <a:ext cx="3900074" cy="2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idx="1" type="subTitle"/>
          </p:nvPr>
        </p:nvSpPr>
        <p:spPr>
          <a:xfrm>
            <a:off x="6486600" y="6352675"/>
            <a:ext cx="2345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Olivier Ravinasaga DISII TP2019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311700" y="6352675"/>
            <a:ext cx="3101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Présentation : beaute-naturelle.fr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889300" y="805750"/>
            <a:ext cx="33654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ora"/>
                <a:ea typeface="Lora"/>
                <a:cs typeface="Lora"/>
                <a:sym typeface="Lora"/>
              </a:rPr>
              <a:t>Phase 2 du Projet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2007163" y="1466700"/>
            <a:ext cx="52509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Ajout de la partie 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Évènement dans le site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Système de Réservation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Système de Login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Gérer des réservations dans le Back Office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475" y="2900750"/>
            <a:ext cx="2677886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75" y="149600"/>
            <a:ext cx="2532975" cy="7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1" type="subTitle"/>
          </p:nvPr>
        </p:nvSpPr>
        <p:spPr>
          <a:xfrm>
            <a:off x="6486600" y="6352675"/>
            <a:ext cx="2345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Olivier Ravinasaga DISII TP2019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311700" y="6352675"/>
            <a:ext cx="3101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Présentation : beaute-naturelle.fr</a:t>
            </a:r>
            <a:endParaRPr sz="1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793550" y="1507025"/>
            <a:ext cx="5556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ora"/>
                <a:ea typeface="Lora"/>
                <a:cs typeface="Lora"/>
                <a:sym typeface="Lora"/>
              </a:rPr>
              <a:t>Merci de votre attention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793550" y="1934950"/>
            <a:ext cx="55569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Lora"/>
                <a:ea typeface="Lora"/>
                <a:cs typeface="Lora"/>
                <a:sym typeface="Lora"/>
              </a:rPr>
              <a:t>Avez vous des Question ?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812" y="2902537"/>
            <a:ext cx="4696375" cy="26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75" y="149600"/>
            <a:ext cx="2532975" cy="7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